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Lst>
  <p:notesMasterIdLst>
    <p:notesMasterId r:id="rId59"/>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304" r:id="rId40"/>
    <p:sldId id="305" r:id="rId41"/>
    <p:sldId id="309" r:id="rId42"/>
    <p:sldId id="310" r:id="rId43"/>
    <p:sldId id="311" r:id="rId44"/>
    <p:sldId id="312" r:id="rId45"/>
    <p:sldId id="315" r:id="rId46"/>
    <p:sldId id="314" r:id="rId47"/>
    <p:sldId id="293" r:id="rId48"/>
    <p:sldId id="294" r:id="rId49"/>
    <p:sldId id="295" r:id="rId50"/>
    <p:sldId id="296" r:id="rId51"/>
    <p:sldId id="297" r:id="rId52"/>
    <p:sldId id="298" r:id="rId53"/>
    <p:sldId id="299" r:id="rId54"/>
    <p:sldId id="300" r:id="rId55"/>
    <p:sldId id="301" r:id="rId56"/>
    <p:sldId id="316" r:id="rId57"/>
    <p:sldId id="30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3625" autoAdjust="0"/>
  </p:normalViewPr>
  <p:slideViewPr>
    <p:cSldViewPr snapToGrid="0">
      <p:cViewPr varScale="1">
        <p:scale>
          <a:sx n="106" d="100"/>
          <a:sy n="106" d="100"/>
        </p:scale>
        <p:origin x="72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9/11/2022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1</a:t>
            </a:fld>
            <a:endParaRPr lang="en-US"/>
          </a:p>
        </p:txBody>
      </p:sp>
    </p:spTree>
    <p:extLst>
      <p:ext uri="{BB962C8B-B14F-4D97-AF65-F5344CB8AC3E}">
        <p14:creationId xmlns:p14="http://schemas.microsoft.com/office/powerpoint/2010/main" val="23183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28</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47</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49</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52</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13</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53</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17</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24</a:t>
            </a:fld>
            <a:endParaRPr lang="en-US"/>
          </a:p>
        </p:txBody>
      </p:sp>
    </p:spTree>
    <p:extLst>
      <p:ext uri="{BB962C8B-B14F-4D97-AF65-F5344CB8AC3E}">
        <p14:creationId xmlns:p14="http://schemas.microsoft.com/office/powerpoint/2010/main" val="98787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4C49736D-A766-F14F-268F-6641F37AA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2906" y="5596881"/>
            <a:ext cx="19050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2710</TotalTime>
  <Words>2718</Words>
  <Application>Microsoft Office PowerPoint</Application>
  <PresentationFormat>Widescreen</PresentationFormat>
  <Paragraphs>596</Paragraphs>
  <Slides>55</Slides>
  <Notes>20</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55</vt:i4>
      </vt:variant>
    </vt:vector>
  </HeadingPairs>
  <TitlesOfParts>
    <vt:vector size="63" baseType="lpstr">
      <vt:lpstr>Arial</vt:lpstr>
      <vt:lpstr>Calibri</vt:lpstr>
      <vt:lpstr>Calibri Light</vt:lpstr>
      <vt:lpstr>Kamerik205 3</vt:lpstr>
      <vt:lpstr>Kamerik205 8</vt:lpstr>
      <vt:lpstr>Office Theme</vt:lpstr>
      <vt:lpstr>Title</vt:lpstr>
      <vt:lpstr>Custom Design</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9</cp:revision>
  <dcterms:created xsi:type="dcterms:W3CDTF">2022-04-06T02:02:06Z</dcterms:created>
  <dcterms:modified xsi:type="dcterms:W3CDTF">2022-09-11T05:20:46Z</dcterms:modified>
</cp:coreProperties>
</file>